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1" r:id="rId27"/>
    <p:sldId id="292" r:id="rId28"/>
    <p:sldId id="293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4" r:id="rId39"/>
    <p:sldId id="295" r:id="rId40"/>
    <p:sldId id="296" r:id="rId41"/>
    <p:sldId id="297" r:id="rId42"/>
    <p:sldId id="306" r:id="rId43"/>
    <p:sldId id="298" r:id="rId44"/>
    <p:sldId id="303" r:id="rId45"/>
    <p:sldId id="299" r:id="rId46"/>
    <p:sldId id="300" r:id="rId47"/>
    <p:sldId id="301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3734-049E-BD4D-B94D-2032FEB8B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6E4CE-C6CA-0D4A-8994-3E3438917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93801-E041-1F4F-AB4C-E726290B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E48F2-14B5-B242-B018-E9637E26B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1D4E2-BD6D-E641-A0AD-A7023A7E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3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60B2-2C09-574A-A2B8-F223A36A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2A9BD-218B-3C46-B993-B821D77BC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63151-A8AD-C14C-A124-8ED2E294A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48850-834A-0B41-A787-7BE4365D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F9A69-7C36-3244-BF7F-F8678D63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2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F9DF7-C9B4-484C-B1B0-7451929D16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2DDC46-12BE-C449-9E3E-2BFDE34F1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BB9F8-07AF-5240-B493-43F58083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4FE55-86A0-4D44-9373-10928800E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CEBB6-BCF6-4246-A77A-8CE98DAE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7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0990-D17C-F742-A9F8-723824CF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1B570-7AF5-0A48-9869-66589FFB8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B14C6-5E41-B044-B226-603B5645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54798-5367-5D40-884A-32972BE58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7DF20-BBDB-D047-9F9F-053A8617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2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0582-939A-674E-9E59-EC2C5442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79E48-877D-B141-BFB3-DA469172B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AF508-1D33-0247-B593-46681AD6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FE9FF-AFE7-D44D-A392-E76798EAD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38F10-EF34-2148-8036-36BB2B3E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34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74FA-9BC0-0A46-86BD-2BDB56E6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F2EE8-4923-2E46-980C-48F29C98D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BEFE2-8981-E343-80F4-F428C624D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E1179-2F01-8545-BDC3-A02A7606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63BFC-6B2F-BE4C-8149-5836DE6B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EE0E0-3E96-7849-BAFD-4B09F320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9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E9274-1C9E-794D-8554-50CC23447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03559-C660-5244-A632-8D77C014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67633-7801-FC40-951E-A9EC95B96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E4669-BF66-844D-A699-A0025DC36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81BCA-7228-4844-AA93-7486B770A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E9B69-ACEB-6C43-AECE-2F938F9D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43556-3617-1642-8AFB-64FD3F12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9E436F-0A2D-F74A-9BC6-2C0DEE59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2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1126-E778-6447-A996-86E6B022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312FB-1445-CC45-8203-64481656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54629-5001-A144-A66C-87A575FF3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0E118-15AC-DF4F-87B7-A8A325ECC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1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171458-DCFC-664C-BAF9-EC52DC76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85409-B85B-BA49-A209-65174BB1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B683F-966B-5B4B-8BE1-1CD01D2D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5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E42B0-45EB-B049-8730-FEB55BCA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63143-FD1A-5247-B335-A892F2E66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F56FC-0CB9-AD40-BB3C-A39D9254D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3D1BC-7DA6-504D-82A5-BD6CEA10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9AD92-222B-4B4D-A6D5-156871507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06761-FCDB-3945-B332-F74AE68A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1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4B33-C792-3940-A65A-396FB129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6BEAAA-9C47-3B47-97DE-3F5402078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41C62-6DD6-F342-8BAB-6BC3E6C03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00352-B692-2940-B312-A745B847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75FCB-47FB-EF4F-889B-F482BC12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F0604-8498-2E47-89D4-9A0FA585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6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9B883B-4647-D04A-AED8-171D14C6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5392E-691D-2A4F-9A8D-0405E4DB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4B633-07C7-EE41-95E4-BC3EBC3D1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38DD4-EB00-4F40-9ABC-22AF6A4B8745}" type="datetimeFigureOut">
              <a:rPr lang="en-US" smtClean="0"/>
              <a:t>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720BC-F604-694D-A011-8E58B9D87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DB9F1-EC8C-7043-A504-F8DD6D9DA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8BFE9-ADA0-D749-BFC2-FE1FB86D0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4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910C86-2E93-454B-A977-01A37232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0800"/>
            <a:ext cx="11887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1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829EF86-0C58-5F41-A51C-5E0EF2AF2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9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A597A191-4E5B-0742-AFE9-4BF220325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32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27757-0B73-824A-832E-AFAF2E64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Markov Chains and POS Tags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0273DBA-0D6C-2940-BD43-8624FD1F2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9" b="-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0443F1-348D-4A2D-9381-A59301336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90371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FF5DEF3-554B-F148-B314-282E4F08E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01005-DDE3-6341-805A-E1AF8D4B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Hidden Markov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09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3CE653E-FFCE-A345-80B7-1BF406C99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44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2A826B2-24F3-8B40-A27B-E55648723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3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7E78540-F3C3-0849-95D9-D5B89C290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47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1184EE4-BD7D-0F47-843A-7D139035F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0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30F9903-4D4A-D142-8DB8-604A71D6F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EA2D5B4-CC35-F648-951E-0065D20EF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5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F1E8C61-2B70-E54D-8018-10400CB0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118872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5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021F7EA-4344-464D-BBC1-97E2B6EA8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364D3-85E8-0440-99C1-BF1184C3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Populating the Transition Matrix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93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310304F-133E-A84F-8E46-C9F365FCA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56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55CAF5F-F394-234F-9860-F8481CF81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36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CEEC2D9-AF61-C046-B460-8E4DEC441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2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2E476C0-40A1-CF4F-B8E9-A86E551F6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39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48CB0D2-5C24-EC43-AB7B-78DA2B228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5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8E6B16E-BEDD-C34B-8CE5-1B0D5735C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5997EA8-5EFC-40CD-A85F-C3C3BC5F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E729C61-B65E-F54E-8470-6BE6D05E5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F6A1EC-BD15-42D9-A339-A3970CF7C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13C31-1975-0C4D-84B4-34D9BDEF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8848"/>
            <a:ext cx="3611880" cy="1536192"/>
          </a:xfrm>
        </p:spPr>
        <p:txBody>
          <a:bodyPr>
            <a:normAutofit/>
          </a:bodyPr>
          <a:lstStyle/>
          <a:p>
            <a:r>
              <a:rPr lang="en-US" sz="3200"/>
              <a:t>Populating the Emission Matrix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0C27D-5C39-492B-BD68-C220C0F83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F3394A-A959-460A-ACF9-5FA682C7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AB17C5-A3CC-4407-AE9C-1AAB32EA4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8848"/>
            <a:ext cx="6061022" cy="1536192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8829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4A8C74D-CDAF-AB4E-9960-5CDF47FB1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99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506F3E5-7174-8B47-AE8A-B35EB71D1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9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D85C47E-1BA1-F449-B7DF-E31F3CD07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05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30B4C9-FD93-9E4B-A368-A238C9086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19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F6E5596-92A3-904B-A71F-2A1B00C9E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96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95B0EA9-5EFF-984D-8785-59411689C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30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04ADE83-A6B0-0E48-B2CE-501D29E49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5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9EED58E-EE2F-7946-B441-F464D2379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42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3C7C9A2-9330-B142-B2D7-CD8037857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42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D38A511-0AA5-4E42-BBA3-A77124C52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78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B2740B1-736D-1746-BB4D-C90659B8E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59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6AEBE14-0FEB-8246-9DF3-168EC4F62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4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6925AEB-F6BC-574F-B992-34EADBD22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6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B45D050-51FD-604B-960E-173EF11F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7150"/>
            <a:ext cx="119253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81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936C1FB-067C-D749-A928-95D676B87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2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274B5BC-D3D7-B543-A93F-959A48994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99882C7-E213-F145-9EA9-0F06476C7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19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A934C6D-8B61-2341-8615-96C043544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325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9F642F4-207F-1D45-9158-5CD958013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96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1A153CE-23BC-E442-97AC-96604DAAF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98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1B885F6A-7CB1-6448-9302-462860421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9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alendar&#10;&#10;Description automatically generated with low confidence">
            <a:extLst>
              <a:ext uri="{FF2B5EF4-FFF2-40B4-BE49-F238E27FC236}">
                <a16:creationId xmlns:a16="http://schemas.microsoft.com/office/drawing/2014/main" id="{A45B10DB-94A9-3843-9DF2-F5353E1E2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15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1A164490-464B-494C-8EA9-17E729602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95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1499B1-D24F-4048-AB83-1FA249A88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7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8B65A47-9749-B24D-8E5E-D3D49C5EC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1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B9A1A66-8DBB-B046-9FD5-F3358C8A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54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B70CF6A-76C6-204E-9BC0-2D0DD6B1C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8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65EC6FE-C253-1448-8B4E-8819A431B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71D7B6D-F019-9B48-9C20-F34C8D3C3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70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15</Words>
  <Application>Microsoft Macintosh PowerPoint</Application>
  <PresentationFormat>Widescreen</PresentationFormat>
  <Paragraphs>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Markov Chains and POS Tags</vt:lpstr>
      <vt:lpstr>Hidden Markov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Populating the Transition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Populating the Emission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7</cp:revision>
  <dcterms:created xsi:type="dcterms:W3CDTF">2021-02-15T06:17:04Z</dcterms:created>
  <dcterms:modified xsi:type="dcterms:W3CDTF">2021-02-15T08:21:30Z</dcterms:modified>
</cp:coreProperties>
</file>